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6" r:id="rId1"/>
  </p:sldMasterIdLst>
  <p:notesMasterIdLst>
    <p:notesMasterId r:id="rId8"/>
  </p:notesMasterIdLst>
  <p:sldIdLst>
    <p:sldId id="256" r:id="rId2"/>
    <p:sldId id="259" r:id="rId3"/>
    <p:sldId id="257" r:id="rId4"/>
    <p:sldId id="258" r:id="rId5"/>
    <p:sldId id="261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3384" y="-17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95655-62B4-406B-AAD0-89B2F2D02649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E7371-097C-42E2-823D-27E4E8803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492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E7371-097C-42E2-823D-27E4E880331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544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Student/Parent anxiety and stress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E7371-097C-42E2-823D-27E4E880331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580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3717-0C77-EA47-85FC-1F1BA1BE59C5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3717-0C77-EA47-85FC-1F1BA1BE59C5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1D47A-73DC-0446-8D65-337FA246EC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3717-0C77-EA47-85FC-1F1BA1BE59C5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1D47A-73DC-0446-8D65-337FA246EC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3717-0C77-EA47-85FC-1F1BA1BE59C5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1D47A-73DC-0446-8D65-337FA246EC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3717-0C77-EA47-85FC-1F1BA1BE59C5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1D47A-73DC-0446-8D65-337FA246EC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3717-0C77-EA47-85FC-1F1BA1BE59C5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1D47A-73DC-0446-8D65-337FA246EC9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3717-0C77-EA47-85FC-1F1BA1BE59C5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1D47A-73DC-0446-8D65-337FA246EC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3717-0C77-EA47-85FC-1F1BA1BE59C5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1D47A-73DC-0446-8D65-337FA246EC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3717-0C77-EA47-85FC-1F1BA1BE59C5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1D47A-73DC-0446-8D65-337FA246EC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3717-0C77-EA47-85FC-1F1BA1BE59C5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91D47A-73DC-0446-8D65-337FA246EC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3717-0C77-EA47-85FC-1F1BA1BE59C5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1D47A-73DC-0446-8D65-337FA246EC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8A33717-0C77-EA47-85FC-1F1BA1BE59C5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791D47A-73DC-0446-8D65-337FA246EC9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Middle School Program Guide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November 6, 2014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68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Middle School Program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Tonight’s purpose</a:t>
            </a:r>
          </a:p>
          <a:p>
            <a:pPr lvl="1"/>
            <a:r>
              <a:rPr lang="en-US" sz="2800" dirty="0" smtClean="0"/>
              <a:t>Update on the 2015-2016 guide</a:t>
            </a:r>
          </a:p>
          <a:p>
            <a:pPr lvl="1"/>
            <a:r>
              <a:rPr lang="en-US" sz="2800" dirty="0" smtClean="0"/>
              <a:t>Discussion of future vision for middle schools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537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Middle School Program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Purpose of the Guide</a:t>
            </a:r>
          </a:p>
          <a:p>
            <a:r>
              <a:rPr lang="en-US" sz="2800" dirty="0"/>
              <a:t>What we learned</a:t>
            </a:r>
          </a:p>
          <a:p>
            <a:r>
              <a:rPr lang="en-US" sz="2800" dirty="0" smtClean="0"/>
              <a:t>Process for updating</a:t>
            </a:r>
          </a:p>
          <a:p>
            <a:r>
              <a:rPr lang="en-US" sz="2800" dirty="0" smtClean="0"/>
              <a:t>Additions and deletions</a:t>
            </a:r>
          </a:p>
          <a:p>
            <a:r>
              <a:rPr lang="en-US" sz="2800" dirty="0"/>
              <a:t>Q</a:t>
            </a:r>
            <a:r>
              <a:rPr lang="en-US" sz="2800" dirty="0" smtClean="0"/>
              <a:t>uestions?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14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Plans for the future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>
                <a:effectLst/>
              </a:rPr>
              <a:t>What would the ideal middle school look like if we could design a school without any restrictions</a:t>
            </a:r>
            <a:r>
              <a:rPr lang="en-US" sz="2400" dirty="0" smtClean="0">
                <a:effectLst/>
              </a:rPr>
              <a:t>?</a:t>
            </a:r>
            <a:endParaRPr lang="en-US" sz="2400" dirty="0" smtClean="0"/>
          </a:p>
          <a:p>
            <a:pPr lvl="1"/>
            <a:r>
              <a:rPr lang="en-US" sz="2400" dirty="0"/>
              <a:t>How do we learn from CTE</a:t>
            </a:r>
            <a:r>
              <a:rPr lang="en-US" sz="2400" dirty="0" smtClean="0"/>
              <a:t>?</a:t>
            </a:r>
          </a:p>
          <a:p>
            <a:pPr lvl="1"/>
            <a:r>
              <a:rPr lang="en-US" sz="2400" dirty="0"/>
              <a:t>PBL as a driver of </a:t>
            </a:r>
            <a:r>
              <a:rPr lang="en-US" sz="2400" dirty="0" smtClean="0"/>
              <a:t>instruction</a:t>
            </a:r>
          </a:p>
          <a:p>
            <a:pPr lvl="1"/>
            <a:r>
              <a:rPr lang="en-US" sz="2400" dirty="0" smtClean="0"/>
              <a:t>Teaming</a:t>
            </a:r>
          </a:p>
          <a:p>
            <a:pPr lvl="1"/>
            <a:r>
              <a:rPr lang="en-US" sz="2400" dirty="0" smtClean="0"/>
              <a:t>Grading</a:t>
            </a:r>
          </a:p>
          <a:p>
            <a:pPr lvl="1"/>
            <a:r>
              <a:rPr lang="en-US" sz="2400" dirty="0" smtClean="0"/>
              <a:t>Co-teaching</a:t>
            </a:r>
          </a:p>
          <a:p>
            <a:pPr lvl="1"/>
            <a:r>
              <a:rPr lang="en-US" sz="2400" dirty="0" smtClean="0"/>
              <a:t>Rethinking the “Core”</a:t>
            </a:r>
          </a:p>
          <a:p>
            <a:pPr lvl="1"/>
            <a:r>
              <a:rPr lang="en-US" sz="2400" dirty="0"/>
              <a:t>World Languages in the middle school</a:t>
            </a:r>
          </a:p>
          <a:p>
            <a:pPr marL="0" lvl="1" indent="0">
              <a:buNone/>
            </a:pPr>
            <a:endParaRPr lang="en-US" dirty="0" smtClean="0"/>
          </a:p>
          <a:p>
            <a:pPr marL="0" lvl="1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91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132840"/>
          </a:xfrm>
        </p:spPr>
        <p:txBody>
          <a:bodyPr/>
          <a:lstStyle/>
          <a:p>
            <a:r>
              <a:rPr lang="en-US" sz="2400" dirty="0" smtClean="0"/>
              <a:t>Pathways to you future: guide to high school credit courses 2015-2016</a:t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498600"/>
            <a:ext cx="7520940" cy="3181877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en-US" sz="2400" dirty="0" smtClean="0"/>
              <a:t>HIGHLIGHTS</a:t>
            </a:r>
          </a:p>
          <a:p>
            <a:pPr marL="0" lvl="1" indent="0">
              <a:buNone/>
            </a:pPr>
            <a:endParaRPr lang="en-US" sz="2400" dirty="0" smtClean="0"/>
          </a:p>
          <a:p>
            <a:pPr lvl="1"/>
            <a:r>
              <a:rPr lang="en-US" sz="2400" dirty="0" smtClean="0"/>
              <a:t>Shift to a 2-year cycle for a comprehensive review</a:t>
            </a:r>
          </a:p>
          <a:p>
            <a:pPr lvl="1"/>
            <a:r>
              <a:rPr lang="en-US" sz="2400" dirty="0" smtClean="0"/>
              <a:t>No significant changes in legislation or policy</a:t>
            </a:r>
          </a:p>
          <a:p>
            <a:pPr lvl="1"/>
            <a:r>
              <a:rPr lang="en-US" sz="2400" dirty="0" smtClean="0"/>
              <a:t>New course offerings</a:t>
            </a:r>
          </a:p>
        </p:txBody>
      </p:sp>
    </p:spTree>
    <p:extLst>
      <p:ext uri="{BB962C8B-B14F-4D97-AF65-F5344CB8AC3E}">
        <p14:creationId xmlns:p14="http://schemas.microsoft.com/office/powerpoint/2010/main" val="376725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132840"/>
          </a:xfrm>
        </p:spPr>
        <p:txBody>
          <a:bodyPr/>
          <a:lstStyle/>
          <a:p>
            <a:r>
              <a:rPr lang="en-US" sz="2400" dirty="0" smtClean="0"/>
              <a:t>Pathways to you future: guide to high school credit courses 2015-2016</a:t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498600"/>
            <a:ext cx="7520940" cy="3181877"/>
          </a:xfrm>
        </p:spPr>
        <p:txBody>
          <a:bodyPr>
            <a:normAutofit fontScale="92500" lnSpcReduction="10000"/>
          </a:bodyPr>
          <a:lstStyle/>
          <a:p>
            <a:pPr marL="0" lvl="1" indent="0">
              <a:buNone/>
            </a:pPr>
            <a:r>
              <a:rPr lang="en-US" sz="2400" dirty="0" smtClean="0"/>
              <a:t>COURSE SELECTION PROCESS</a:t>
            </a:r>
          </a:p>
          <a:p>
            <a:pPr marL="0" lvl="1" indent="0">
              <a:buNone/>
            </a:pPr>
            <a:endParaRPr lang="en-US" sz="2400" dirty="0" smtClean="0"/>
          </a:p>
          <a:p>
            <a:pPr lvl="1"/>
            <a:r>
              <a:rPr lang="en-US" sz="2400" dirty="0" smtClean="0"/>
              <a:t>New </a:t>
            </a:r>
            <a:r>
              <a:rPr lang="en-US" sz="2400" dirty="0"/>
              <a:t>courses are proposed and vetted in a process that includes department chairs, counseling directors, principals, lead instructional coaches, and central staff</a:t>
            </a:r>
          </a:p>
          <a:p>
            <a:pPr lvl="1"/>
            <a:r>
              <a:rPr lang="en-US" sz="2400" dirty="0"/>
              <a:t>Potential new course offerings are presented to the Board for information and review</a:t>
            </a:r>
          </a:p>
          <a:p>
            <a:pPr lvl="1"/>
            <a:r>
              <a:rPr lang="en-US" sz="2400" dirty="0"/>
              <a:t>New course offerings are presented to the Board for </a:t>
            </a:r>
            <a:r>
              <a:rPr lang="en-US" sz="2400" dirty="0" smtClean="0"/>
              <a:t>approval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2374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70</TotalTime>
  <Words>196</Words>
  <Application>Microsoft Office PowerPoint</Application>
  <PresentationFormat>On-screen Show (4:3)</PresentationFormat>
  <Paragraphs>37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Angles</vt:lpstr>
      <vt:lpstr>Middle School Program Guide</vt:lpstr>
      <vt:lpstr>Middle School Program Guide</vt:lpstr>
      <vt:lpstr>Middle School Program Guide</vt:lpstr>
      <vt:lpstr>Plans for the future</vt:lpstr>
      <vt:lpstr>Pathways to you future: guide to high school credit courses 2015-2016 </vt:lpstr>
      <vt:lpstr>Pathways to you future: guide to high school credit courses 2015-2016 </vt:lpstr>
    </vt:vector>
  </TitlesOfParts>
  <Company>DART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Middle School Program Guide</dc:title>
  <dc:creator>Service Desk</dc:creator>
  <cp:lastModifiedBy>Office of Technology</cp:lastModifiedBy>
  <cp:revision>13</cp:revision>
  <dcterms:created xsi:type="dcterms:W3CDTF">2014-11-03T17:38:18Z</dcterms:created>
  <dcterms:modified xsi:type="dcterms:W3CDTF">2014-11-06T20:50:42Z</dcterms:modified>
</cp:coreProperties>
</file>